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84" r:id="rId1"/>
  </p:sldMasterIdLst>
  <p:notesMasterIdLst>
    <p:notesMasterId r:id="rId3"/>
  </p:notesMasterIdLst>
  <p:sldIdLst>
    <p:sldId id="257" r:id="rId2"/>
  </p:sldIdLst>
  <p:sldSz cx="34559875" cy="42119550"/>
  <p:notesSz cx="6858000" cy="9144000"/>
  <p:defaultTextStyle>
    <a:defPPr>
      <a:defRPr lang="en-US"/>
    </a:defPPr>
    <a:lvl1pPr marL="0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1pPr>
    <a:lvl2pPr marL="1840276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2pPr>
    <a:lvl3pPr marL="3680551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3pPr>
    <a:lvl4pPr marL="5520827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4pPr>
    <a:lvl5pPr marL="7361103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5pPr>
    <a:lvl6pPr marL="9201379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6pPr>
    <a:lvl7pPr marL="11041654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7pPr>
    <a:lvl8pPr marL="12881930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8pPr>
    <a:lvl9pPr marL="14722206" algn="l" defTabSz="3680551" rtl="0" eaLnBrk="1" latinLnBrk="0" hangingPunct="1">
      <a:defRPr sz="724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7"/>
    <p:restoredTop sz="94759"/>
  </p:normalViewPr>
  <p:slideViewPr>
    <p:cSldViewPr snapToGrid="0" snapToObjects="1">
      <p:cViewPr>
        <p:scale>
          <a:sx n="20" d="100"/>
          <a:sy n="20" d="100"/>
        </p:scale>
        <p:origin x="1936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2BF82E-56D3-6B41-AB7E-2D245EA5FA36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62175" y="1143000"/>
            <a:ext cx="25336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E3EF6-846E-9C42-A7C2-1EB1D72F8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4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1pPr>
    <a:lvl2pPr marL="1840276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2pPr>
    <a:lvl3pPr marL="3680551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3pPr>
    <a:lvl4pPr marL="5520827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4pPr>
    <a:lvl5pPr marL="7361103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5pPr>
    <a:lvl6pPr marL="9201379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6pPr>
    <a:lvl7pPr marL="11041654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7pPr>
    <a:lvl8pPr marL="12881930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8pPr>
    <a:lvl9pPr marL="14722206" algn="l" defTabSz="3680551" rtl="0" eaLnBrk="1" latinLnBrk="0" hangingPunct="1">
      <a:defRPr sz="483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91991" y="6893180"/>
            <a:ext cx="29375894" cy="14663843"/>
          </a:xfrm>
        </p:spPr>
        <p:txBody>
          <a:bodyPr anchor="b"/>
          <a:lstStyle>
            <a:lvl1pPr algn="ctr">
              <a:defRPr sz="2267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9985" y="22122517"/>
            <a:ext cx="25919906" cy="10169138"/>
          </a:xfrm>
        </p:spPr>
        <p:txBody>
          <a:bodyPr/>
          <a:lstStyle>
            <a:lvl1pPr marL="0" indent="0" algn="ctr">
              <a:buNone/>
              <a:defRPr sz="9071"/>
            </a:lvl1pPr>
            <a:lvl2pPr marL="1727987" indent="0" algn="ctr">
              <a:buNone/>
              <a:defRPr sz="7559"/>
            </a:lvl2pPr>
            <a:lvl3pPr marL="3455975" indent="0" algn="ctr">
              <a:buNone/>
              <a:defRPr sz="6803"/>
            </a:lvl3pPr>
            <a:lvl4pPr marL="5183962" indent="0" algn="ctr">
              <a:buNone/>
              <a:defRPr sz="6047"/>
            </a:lvl4pPr>
            <a:lvl5pPr marL="6911950" indent="0" algn="ctr">
              <a:buNone/>
              <a:defRPr sz="6047"/>
            </a:lvl5pPr>
            <a:lvl6pPr marL="8639937" indent="0" algn="ctr">
              <a:buNone/>
              <a:defRPr sz="6047"/>
            </a:lvl6pPr>
            <a:lvl7pPr marL="10367924" indent="0" algn="ctr">
              <a:buNone/>
              <a:defRPr sz="6047"/>
            </a:lvl7pPr>
            <a:lvl8pPr marL="12095912" indent="0" algn="ctr">
              <a:buNone/>
              <a:defRPr sz="6047"/>
            </a:lvl8pPr>
            <a:lvl9pPr marL="13823899" indent="0" algn="ctr">
              <a:buNone/>
              <a:defRPr sz="604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731912" y="2242476"/>
            <a:ext cx="7451973" cy="356943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75993" y="2242476"/>
            <a:ext cx="21923921" cy="3569437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7993" y="10500650"/>
            <a:ext cx="29807892" cy="17520560"/>
          </a:xfrm>
        </p:spPr>
        <p:txBody>
          <a:bodyPr anchor="b"/>
          <a:lstStyle>
            <a:lvl1pPr>
              <a:defRPr sz="2267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7993" y="28186961"/>
            <a:ext cx="29807892" cy="9213648"/>
          </a:xfrm>
        </p:spPr>
        <p:txBody>
          <a:bodyPr/>
          <a:lstStyle>
            <a:lvl1pPr marL="0" indent="0">
              <a:buNone/>
              <a:defRPr sz="9071">
                <a:solidFill>
                  <a:schemeClr val="tx1"/>
                </a:solidFill>
              </a:defRPr>
            </a:lvl1pPr>
            <a:lvl2pPr marL="1727987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2pPr>
            <a:lvl3pPr marL="3455975" indent="0">
              <a:buNone/>
              <a:defRPr sz="6803">
                <a:solidFill>
                  <a:schemeClr val="tx1">
                    <a:tint val="75000"/>
                  </a:schemeClr>
                </a:solidFill>
              </a:defRPr>
            </a:lvl3pPr>
            <a:lvl4pPr marL="5183962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4pPr>
            <a:lvl5pPr marL="6911950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5pPr>
            <a:lvl6pPr marL="8639937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6pPr>
            <a:lvl7pPr marL="10367924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7pPr>
            <a:lvl8pPr marL="12095912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8pPr>
            <a:lvl9pPr marL="13823899" indent="0">
              <a:buNone/>
              <a:defRPr sz="60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75991" y="11212380"/>
            <a:ext cx="14687947" cy="267244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495937" y="11212380"/>
            <a:ext cx="14687947" cy="267244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3" y="2242485"/>
            <a:ext cx="29807892" cy="814116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0496" y="10325143"/>
            <a:ext cx="14620445" cy="5060193"/>
          </a:xfrm>
        </p:spPr>
        <p:txBody>
          <a:bodyPr anchor="b"/>
          <a:lstStyle>
            <a:lvl1pPr marL="0" indent="0">
              <a:buNone/>
              <a:defRPr sz="9071" b="1"/>
            </a:lvl1pPr>
            <a:lvl2pPr marL="1727987" indent="0">
              <a:buNone/>
              <a:defRPr sz="7559" b="1"/>
            </a:lvl2pPr>
            <a:lvl3pPr marL="3455975" indent="0">
              <a:buNone/>
              <a:defRPr sz="6803" b="1"/>
            </a:lvl3pPr>
            <a:lvl4pPr marL="5183962" indent="0">
              <a:buNone/>
              <a:defRPr sz="6047" b="1"/>
            </a:lvl4pPr>
            <a:lvl5pPr marL="6911950" indent="0">
              <a:buNone/>
              <a:defRPr sz="6047" b="1"/>
            </a:lvl5pPr>
            <a:lvl6pPr marL="8639937" indent="0">
              <a:buNone/>
              <a:defRPr sz="6047" b="1"/>
            </a:lvl6pPr>
            <a:lvl7pPr marL="10367924" indent="0">
              <a:buNone/>
              <a:defRPr sz="6047" b="1"/>
            </a:lvl7pPr>
            <a:lvl8pPr marL="12095912" indent="0">
              <a:buNone/>
              <a:defRPr sz="6047" b="1"/>
            </a:lvl8pPr>
            <a:lvl9pPr marL="13823899" indent="0">
              <a:buNone/>
              <a:defRPr sz="604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80496" y="15385336"/>
            <a:ext cx="14620445" cy="22629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495939" y="10325143"/>
            <a:ext cx="14692448" cy="5060193"/>
          </a:xfrm>
        </p:spPr>
        <p:txBody>
          <a:bodyPr anchor="b"/>
          <a:lstStyle>
            <a:lvl1pPr marL="0" indent="0">
              <a:buNone/>
              <a:defRPr sz="9071" b="1"/>
            </a:lvl1pPr>
            <a:lvl2pPr marL="1727987" indent="0">
              <a:buNone/>
              <a:defRPr sz="7559" b="1"/>
            </a:lvl2pPr>
            <a:lvl3pPr marL="3455975" indent="0">
              <a:buNone/>
              <a:defRPr sz="6803" b="1"/>
            </a:lvl3pPr>
            <a:lvl4pPr marL="5183962" indent="0">
              <a:buNone/>
              <a:defRPr sz="6047" b="1"/>
            </a:lvl4pPr>
            <a:lvl5pPr marL="6911950" indent="0">
              <a:buNone/>
              <a:defRPr sz="6047" b="1"/>
            </a:lvl5pPr>
            <a:lvl6pPr marL="8639937" indent="0">
              <a:buNone/>
              <a:defRPr sz="6047" b="1"/>
            </a:lvl6pPr>
            <a:lvl7pPr marL="10367924" indent="0">
              <a:buNone/>
              <a:defRPr sz="6047" b="1"/>
            </a:lvl7pPr>
            <a:lvl8pPr marL="12095912" indent="0">
              <a:buNone/>
              <a:defRPr sz="6047" b="1"/>
            </a:lvl8pPr>
            <a:lvl9pPr marL="13823899" indent="0">
              <a:buNone/>
              <a:defRPr sz="604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495939" y="15385336"/>
            <a:ext cx="14692448" cy="22629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3" y="2807970"/>
            <a:ext cx="11146459" cy="9827895"/>
          </a:xfrm>
        </p:spPr>
        <p:txBody>
          <a:bodyPr anchor="b"/>
          <a:lstStyle>
            <a:lvl1pPr>
              <a:defRPr sz="1209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92448" y="6064445"/>
            <a:ext cx="17495937" cy="29932180"/>
          </a:xfrm>
        </p:spPr>
        <p:txBody>
          <a:bodyPr/>
          <a:lstStyle>
            <a:lvl1pPr>
              <a:defRPr sz="12094"/>
            </a:lvl1pPr>
            <a:lvl2pPr>
              <a:defRPr sz="10583"/>
            </a:lvl2pPr>
            <a:lvl3pPr>
              <a:defRPr sz="9071"/>
            </a:lvl3pPr>
            <a:lvl4pPr>
              <a:defRPr sz="7559"/>
            </a:lvl4pPr>
            <a:lvl5pPr>
              <a:defRPr sz="7559"/>
            </a:lvl5pPr>
            <a:lvl6pPr>
              <a:defRPr sz="7559"/>
            </a:lvl6pPr>
            <a:lvl7pPr>
              <a:defRPr sz="7559"/>
            </a:lvl7pPr>
            <a:lvl8pPr>
              <a:defRPr sz="7559"/>
            </a:lvl8pPr>
            <a:lvl9pPr>
              <a:defRPr sz="755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0493" y="12635865"/>
            <a:ext cx="11146459" cy="23409503"/>
          </a:xfrm>
        </p:spPr>
        <p:txBody>
          <a:bodyPr/>
          <a:lstStyle>
            <a:lvl1pPr marL="0" indent="0">
              <a:buNone/>
              <a:defRPr sz="6047"/>
            </a:lvl1pPr>
            <a:lvl2pPr marL="1727987" indent="0">
              <a:buNone/>
              <a:defRPr sz="5291"/>
            </a:lvl2pPr>
            <a:lvl3pPr marL="3455975" indent="0">
              <a:buNone/>
              <a:defRPr sz="4535"/>
            </a:lvl3pPr>
            <a:lvl4pPr marL="5183962" indent="0">
              <a:buNone/>
              <a:defRPr sz="3780"/>
            </a:lvl4pPr>
            <a:lvl5pPr marL="6911950" indent="0">
              <a:buNone/>
              <a:defRPr sz="3780"/>
            </a:lvl5pPr>
            <a:lvl6pPr marL="8639937" indent="0">
              <a:buNone/>
              <a:defRPr sz="3780"/>
            </a:lvl6pPr>
            <a:lvl7pPr marL="10367924" indent="0">
              <a:buNone/>
              <a:defRPr sz="3780"/>
            </a:lvl7pPr>
            <a:lvl8pPr marL="12095912" indent="0">
              <a:buNone/>
              <a:defRPr sz="3780"/>
            </a:lvl8pPr>
            <a:lvl9pPr marL="13823899" indent="0">
              <a:buNone/>
              <a:defRPr sz="37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0493" y="2807970"/>
            <a:ext cx="11146459" cy="9827895"/>
          </a:xfrm>
        </p:spPr>
        <p:txBody>
          <a:bodyPr anchor="b"/>
          <a:lstStyle>
            <a:lvl1pPr>
              <a:defRPr sz="1209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692448" y="6064445"/>
            <a:ext cx="17495937" cy="29932180"/>
          </a:xfrm>
        </p:spPr>
        <p:txBody>
          <a:bodyPr anchor="t"/>
          <a:lstStyle>
            <a:lvl1pPr marL="0" indent="0">
              <a:buNone/>
              <a:defRPr sz="12094"/>
            </a:lvl1pPr>
            <a:lvl2pPr marL="1727987" indent="0">
              <a:buNone/>
              <a:defRPr sz="10583"/>
            </a:lvl2pPr>
            <a:lvl3pPr marL="3455975" indent="0">
              <a:buNone/>
              <a:defRPr sz="9071"/>
            </a:lvl3pPr>
            <a:lvl4pPr marL="5183962" indent="0">
              <a:buNone/>
              <a:defRPr sz="7559"/>
            </a:lvl4pPr>
            <a:lvl5pPr marL="6911950" indent="0">
              <a:buNone/>
              <a:defRPr sz="7559"/>
            </a:lvl5pPr>
            <a:lvl6pPr marL="8639937" indent="0">
              <a:buNone/>
              <a:defRPr sz="7559"/>
            </a:lvl6pPr>
            <a:lvl7pPr marL="10367924" indent="0">
              <a:buNone/>
              <a:defRPr sz="7559"/>
            </a:lvl7pPr>
            <a:lvl8pPr marL="12095912" indent="0">
              <a:buNone/>
              <a:defRPr sz="7559"/>
            </a:lvl8pPr>
            <a:lvl9pPr marL="13823899" indent="0">
              <a:buNone/>
              <a:defRPr sz="755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0493" y="12635865"/>
            <a:ext cx="11146459" cy="23409503"/>
          </a:xfrm>
        </p:spPr>
        <p:txBody>
          <a:bodyPr/>
          <a:lstStyle>
            <a:lvl1pPr marL="0" indent="0">
              <a:buNone/>
              <a:defRPr sz="6047"/>
            </a:lvl1pPr>
            <a:lvl2pPr marL="1727987" indent="0">
              <a:buNone/>
              <a:defRPr sz="5291"/>
            </a:lvl2pPr>
            <a:lvl3pPr marL="3455975" indent="0">
              <a:buNone/>
              <a:defRPr sz="4535"/>
            </a:lvl3pPr>
            <a:lvl4pPr marL="5183962" indent="0">
              <a:buNone/>
              <a:defRPr sz="3780"/>
            </a:lvl4pPr>
            <a:lvl5pPr marL="6911950" indent="0">
              <a:buNone/>
              <a:defRPr sz="3780"/>
            </a:lvl5pPr>
            <a:lvl6pPr marL="8639937" indent="0">
              <a:buNone/>
              <a:defRPr sz="3780"/>
            </a:lvl6pPr>
            <a:lvl7pPr marL="10367924" indent="0">
              <a:buNone/>
              <a:defRPr sz="3780"/>
            </a:lvl7pPr>
            <a:lvl8pPr marL="12095912" indent="0">
              <a:buNone/>
              <a:defRPr sz="3780"/>
            </a:lvl8pPr>
            <a:lvl9pPr marL="13823899" indent="0">
              <a:buNone/>
              <a:defRPr sz="37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75992" y="2242485"/>
            <a:ext cx="29807892" cy="8141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75992" y="11212380"/>
            <a:ext cx="29807892" cy="26724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75991" y="39038592"/>
            <a:ext cx="7775972" cy="2242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7467A-DC78-3D45-9143-81C0E4C64D7E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47959" y="39038592"/>
            <a:ext cx="11663958" cy="2242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407912" y="39038592"/>
            <a:ext cx="7775972" cy="2242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CB8ED-2022-C64E-8DDA-C0AD12152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35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455975" rtl="0" eaLnBrk="1" latinLnBrk="0" hangingPunct="1">
        <a:lnSpc>
          <a:spcPct val="90000"/>
        </a:lnSpc>
        <a:spcBef>
          <a:spcPct val="0"/>
        </a:spcBef>
        <a:buNone/>
        <a:defRPr sz="16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3994" indent="-863994" algn="l" defTabSz="3455975" rtl="0" eaLnBrk="1" latinLnBrk="0" hangingPunct="1">
        <a:lnSpc>
          <a:spcPct val="90000"/>
        </a:lnSpc>
        <a:spcBef>
          <a:spcPts val="3780"/>
        </a:spcBef>
        <a:buFont typeface="Arial" panose="020B0604020202020204" pitchFamily="34" charset="0"/>
        <a:buChar char="•"/>
        <a:defRPr sz="10583" kern="1200">
          <a:solidFill>
            <a:schemeClr val="tx1"/>
          </a:solidFill>
          <a:latin typeface="+mn-lt"/>
          <a:ea typeface="+mn-ea"/>
          <a:cs typeface="+mn-cs"/>
        </a:defRPr>
      </a:lvl1pPr>
      <a:lvl2pPr marL="2591981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9071" kern="1200">
          <a:solidFill>
            <a:schemeClr val="tx1"/>
          </a:solidFill>
          <a:latin typeface="+mn-lt"/>
          <a:ea typeface="+mn-ea"/>
          <a:cs typeface="+mn-cs"/>
        </a:defRPr>
      </a:lvl2pPr>
      <a:lvl3pPr marL="4319969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3pPr>
      <a:lvl4pPr marL="6047956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4pPr>
      <a:lvl5pPr marL="7775943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5pPr>
      <a:lvl6pPr marL="9503931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6pPr>
      <a:lvl7pPr marL="11231918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7pPr>
      <a:lvl8pPr marL="12959906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8pPr>
      <a:lvl9pPr marL="14687893" indent="-863994" algn="l" defTabSz="3455975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68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1pPr>
      <a:lvl2pPr marL="1727987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2pPr>
      <a:lvl3pPr marL="3455975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3pPr>
      <a:lvl4pPr marL="5183962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4pPr>
      <a:lvl5pPr marL="6911950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5pPr>
      <a:lvl6pPr marL="8639937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6pPr>
      <a:lvl7pPr marL="10367924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7pPr>
      <a:lvl8pPr marL="12095912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8pPr>
      <a:lvl9pPr marL="13823899" algn="l" defTabSz="3455975" rtl="0" eaLnBrk="1" latinLnBrk="0" hangingPunct="1">
        <a:defRPr sz="68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380" y="-289515"/>
            <a:ext cx="15099370" cy="11784829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21" y="14095562"/>
            <a:ext cx="15100229" cy="11042930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065" y="27622644"/>
            <a:ext cx="15082781" cy="11369976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3068" y="-289515"/>
            <a:ext cx="14957043" cy="11784830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5898" y="14109731"/>
            <a:ext cx="15038678" cy="11028761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5897" y="27622644"/>
            <a:ext cx="15038649" cy="11369976"/>
          </a:xfrm>
          <a:prstGeom prst="rect">
            <a:avLst/>
          </a:prstGeom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</p:pic>
      <p:sp>
        <p:nvSpPr>
          <p:cNvPr id="10" name="TextBox 9"/>
          <p:cNvSpPr txBox="1"/>
          <p:nvPr/>
        </p:nvSpPr>
        <p:spPr>
          <a:xfrm>
            <a:off x="38557860" y="5178303"/>
            <a:ext cx="148175" cy="3154710"/>
          </a:xfrm>
          <a:prstGeom prst="rect">
            <a:avLst/>
          </a:prstGeom>
          <a:noFill/>
          <a:effectLst>
            <a:outerShdw blurRad="152400" dist="152400" dir="5400000" sx="90000" sy="-19000" rotWithShape="0">
              <a:prstClr val="black">
                <a:alpha val="15000"/>
              </a:prstClr>
            </a:outerShdw>
            <a:softEdge rad="12700"/>
          </a:effectLst>
          <a:scene3d>
            <a:camera prst="perspectiveAbove" fov="3300000">
              <a:rot lat="21000000" lon="0" rev="0"/>
            </a:camera>
            <a:lightRig rig="threePt" dir="t"/>
          </a:scene3d>
          <a:sp3d prstMaterial="matte">
            <a:extrusionClr>
              <a:schemeClr val="tx1"/>
            </a:extrusionClr>
          </a:sp3d>
        </p:spPr>
        <p:txBody>
          <a:bodyPr wrap="square" rtlCol="0">
            <a:spAutoFit/>
          </a:bodyPr>
          <a:lstStyle/>
          <a:p>
            <a:endParaRPr lang="en-US" sz="199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17418" y="40388794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1978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58805" y="26571455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1967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17866390" y="13542973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2004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7872759" y="26604254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smtClean="0">
                <a:latin typeface="American Typewriter" charset="0"/>
                <a:ea typeface="American Typewriter" charset="0"/>
                <a:cs typeface="American Typewriter" charset="0"/>
              </a:rPr>
              <a:t>2013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7794" y="13432432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1961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7866390" y="40455267"/>
            <a:ext cx="16057659" cy="55258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45597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67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8000" b="1" dirty="0" smtClean="0">
                <a:latin typeface="American Typewriter" charset="0"/>
                <a:ea typeface="American Typewriter" charset="0"/>
                <a:cs typeface="American Typewriter" charset="0"/>
              </a:rPr>
              <a:t>2016</a:t>
            </a:r>
            <a:endParaRPr lang="en-US" sz="8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221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7167</TotalTime>
  <Words>6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American Typewriter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Cecilio, Loic</dc:creator>
  <cp:lastModifiedBy>Cecilio, Loic</cp:lastModifiedBy>
  <cp:revision>173</cp:revision>
  <cp:lastPrinted>2017-08-29T16:05:01Z</cp:lastPrinted>
  <dcterms:created xsi:type="dcterms:W3CDTF">2017-07-06T13:20:20Z</dcterms:created>
  <dcterms:modified xsi:type="dcterms:W3CDTF">2018-11-22T22:01:42Z</dcterms:modified>
</cp:coreProperties>
</file>